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az-Latn-AZ" sz="1200" b="1" i="0" u="none" strike="noStrike" baseline="0" dirty="0" smtClean="0">
                <a:effectLst/>
              </a:rPr>
              <a:t>201</a:t>
            </a:r>
            <a:r>
              <a:rPr lang="en-US" sz="1200" b="1" i="0" u="none" strike="noStrike" baseline="0" dirty="0" smtClean="0">
                <a:effectLst/>
              </a:rPr>
              <a:t>5</a:t>
            </a:r>
            <a:r>
              <a:rPr lang="az-Latn-AZ" sz="1200" b="1" i="0" u="none" strike="noStrike" baseline="0" dirty="0" smtClean="0">
                <a:effectLst/>
              </a:rPr>
              <a:t> I rüb</a:t>
            </a:r>
            <a:r>
              <a:rPr lang="en-US" sz="1200" b="1" i="0" u="none" strike="noStrike" baseline="0" dirty="0" smtClean="0">
                <a:effectLst/>
              </a:rPr>
              <a:t> </a:t>
            </a:r>
            <a:r>
              <a:rPr lang="az-Latn-AZ" sz="1200" dirty="0" smtClean="0"/>
              <a:t>Müraciətin</a:t>
            </a:r>
            <a:r>
              <a:rPr lang="az-Latn-AZ" sz="1200" baseline="0" dirty="0" smtClean="0"/>
              <a:t> tipi</a:t>
            </a:r>
            <a:endParaRPr lang="ru-RU" sz="1200" dirty="0">
              <a:effectLst/>
            </a:endParaRPr>
          </a:p>
        </c:rich>
      </c:tx>
      <c:layout>
        <c:manualLayout>
          <c:xMode val="edge"/>
          <c:yMode val="edge"/>
          <c:x val="0.40790542016175241"/>
          <c:y val="1.5470983014078839E-3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>
          <a:solidFill>
            <a:schemeClr val="accent3">
              <a:lumMod val="60000"/>
              <a:lumOff val="40000"/>
            </a:schemeClr>
          </a:solidFill>
        </a:ln>
        <a:effectLst/>
      </c:spPr>
    </c:backWall>
    <c:plotArea>
      <c:layout>
        <c:manualLayout>
          <c:layoutTarget val="inner"/>
          <c:xMode val="edge"/>
          <c:yMode val="edge"/>
          <c:x val="0.1947919797762519"/>
          <c:y val="2.9386827688333027E-2"/>
          <c:w val="0.78127451060971831"/>
          <c:h val="0.78225289560580546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Xaqni!$B$1</c:f>
              <c:strCache>
                <c:ptCount val="1"/>
                <c:pt idx="0">
                  <c:v>I rüb</c:v>
                </c:pt>
              </c:strCache>
            </c:strRef>
          </c:tx>
          <c:invertIfNegative val="0"/>
          <c:cat>
            <c:strRef>
              <c:f>Xaqni!$A$2:$A$8</c:f>
              <c:strCache>
                <c:ptCount val="7"/>
                <c:pt idx="0">
                  <c:v>Depozit məhsulları</c:v>
                </c:pt>
                <c:pt idx="1">
                  <c:v>IRD</c:v>
                </c:pt>
                <c:pt idx="2">
                  <c:v>Kredit məhsulları</c:v>
                </c:pt>
                <c:pt idx="3">
                  <c:v>Reklam və kommunikasiya</c:v>
                </c:pt>
                <c:pt idx="4">
                  <c:v>Satış prosesi</c:v>
                </c:pt>
                <c:pt idx="5">
                  <c:v>Anonim</c:v>
                </c:pt>
                <c:pt idx="6">
                  <c:v>Sövdələşmələr və əməliyyatlar</c:v>
                </c:pt>
              </c:strCache>
            </c:strRef>
          </c:cat>
          <c:val>
            <c:numRef>
              <c:f>Xaqni!$B$2:$B$8</c:f>
              <c:numCache>
                <c:formatCode>General</c:formatCode>
                <c:ptCount val="7"/>
                <c:pt idx="0">
                  <c:v>59</c:v>
                </c:pt>
                <c:pt idx="1">
                  <c:v>3</c:v>
                </c:pt>
                <c:pt idx="2">
                  <c:v>1621</c:v>
                </c:pt>
                <c:pt idx="3">
                  <c:v>2</c:v>
                </c:pt>
                <c:pt idx="4">
                  <c:v>2</c:v>
                </c:pt>
                <c:pt idx="5">
                  <c:v>5</c:v>
                </c:pt>
                <c:pt idx="6">
                  <c:v>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2147712"/>
        <c:axId val="39697152"/>
        <c:axId val="0"/>
      </c:bar3DChart>
      <c:catAx>
        <c:axId val="92147712"/>
        <c:scaling>
          <c:orientation val="minMax"/>
        </c:scaling>
        <c:delete val="0"/>
        <c:axPos val="l"/>
        <c:numFmt formatCode="#,##0;\-#,##0" sourceLinked="0"/>
        <c:majorTickMark val="none"/>
        <c:minorTickMark val="none"/>
        <c:tickLblPos val="nextTo"/>
        <c:txPr>
          <a:bodyPr/>
          <a:lstStyle/>
          <a:p>
            <a:pPr>
              <a:defRPr sz="900" b="1">
                <a:latin typeface="+mn-lt"/>
              </a:defRPr>
            </a:pPr>
            <a:endParaRPr lang="en-US"/>
          </a:p>
        </c:txPr>
        <c:crossAx val="39697152"/>
        <c:crosses val="autoZero"/>
        <c:auto val="1"/>
        <c:lblAlgn val="ctr"/>
        <c:lblOffset val="100"/>
        <c:noMultiLvlLbl val="0"/>
      </c:catAx>
      <c:valAx>
        <c:axId val="39697152"/>
        <c:scaling>
          <c:orientation val="minMax"/>
        </c:scaling>
        <c:delete val="0"/>
        <c:axPos val="b"/>
        <c:majorGridlines>
          <c:spPr>
            <a:ln>
              <a:noFill/>
            </a:ln>
          </c:spPr>
        </c:majorGridlines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900"/>
            </a:pPr>
            <a:endParaRPr lang="en-US"/>
          </a:p>
        </c:txPr>
        <c:crossAx val="9214771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cap="sq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round/>
          </a:ln>
        </c:spPr>
        <c:txPr>
          <a:bodyPr/>
          <a:lstStyle/>
          <a:p>
            <a:pPr rtl="0">
              <a:defRPr sz="1000" b="1"/>
            </a:pPr>
            <a:endParaRPr lang="en-US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1119121697"/>
              </p:ext>
            </p:extLst>
          </p:nvPr>
        </p:nvGraphicFramePr>
        <p:xfrm>
          <a:off x="3" y="87895"/>
          <a:ext cx="9084500" cy="6682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95511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Sanan I. Mammadov</dc:creator>
  <cp:lastModifiedBy>SIMammadov</cp:lastModifiedBy>
  <cp:revision>1</cp:revision>
  <dcterms:created xsi:type="dcterms:W3CDTF">2006-08-16T00:00:00Z</dcterms:created>
  <dcterms:modified xsi:type="dcterms:W3CDTF">2015-09-15T05:58:08Z</dcterms:modified>
</cp:coreProperties>
</file>