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1" autoAdjust="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b="1" dirty="0" smtClean="0"/>
              <a:t>Müraciətin</a:t>
            </a:r>
            <a:r>
              <a:rPr lang="az-Latn-AZ" sz="1200" b="1" baseline="0" dirty="0" smtClean="0"/>
              <a:t> tipi</a:t>
            </a:r>
            <a:r>
              <a:rPr lang="en-US" sz="1200" b="1" dirty="0" smtClean="0"/>
              <a:t> 201</a:t>
            </a:r>
            <a:r>
              <a:rPr lang="az-Latn-AZ" sz="1200" b="1" dirty="0" smtClean="0"/>
              <a:t>4 </a:t>
            </a:r>
            <a:endParaRPr lang="en-US" sz="1200" b="1" dirty="0"/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200836589797"/>
          <c:y val="2.7839729386925138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Xaqni!$A$2:$A$7</c:f>
              <c:strCache>
                <c:ptCount val="6"/>
                <c:pt idx="0">
                  <c:v>Depozit məhsulları</c:v>
                </c:pt>
                <c:pt idx="1">
                  <c:v>Kredit məhsulları</c:v>
                </c:pt>
                <c:pt idx="2">
                  <c:v>Reklam və kommunikasiya</c:v>
                </c:pt>
                <c:pt idx="3">
                  <c:v>Satış prosesi</c:v>
                </c:pt>
                <c:pt idx="4">
                  <c:v>İRD</c:v>
                </c:pt>
                <c:pt idx="5">
                  <c:v>Sövdələşmələr və əməliyyatlar</c:v>
                </c:pt>
              </c:strCache>
            </c:strRef>
          </c:cat>
          <c:val>
            <c:numRef>
              <c:f>Xaqni!$B$2:$B$7</c:f>
              <c:numCache>
                <c:formatCode>General</c:formatCode>
                <c:ptCount val="6"/>
                <c:pt idx="0">
                  <c:v>145</c:v>
                </c:pt>
                <c:pt idx="1">
                  <c:v>3062</c:v>
                </c:pt>
                <c:pt idx="2">
                  <c:v>6</c:v>
                </c:pt>
                <c:pt idx="3">
                  <c:v>7</c:v>
                </c:pt>
                <c:pt idx="4">
                  <c:v>11</c:v>
                </c:pt>
                <c:pt idx="5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008576"/>
        <c:axId val="105998016"/>
        <c:axId val="0"/>
      </c:bar3DChart>
      <c:catAx>
        <c:axId val="114008576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105998016"/>
        <c:crosses val="autoZero"/>
        <c:auto val="1"/>
        <c:lblAlgn val="ctr"/>
        <c:lblOffset val="100"/>
        <c:noMultiLvlLbl val="0"/>
      </c:catAx>
      <c:valAx>
        <c:axId val="105998016"/>
        <c:scaling>
          <c:logBase val="10"/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4008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47879540"/>
              </p:ext>
            </p:extLst>
          </p:nvPr>
        </p:nvGraphicFramePr>
        <p:xfrm>
          <a:off x="3" y="87896"/>
          <a:ext cx="9084500" cy="6682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3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Sanan I. Mammadov</dc:creator>
  <cp:lastModifiedBy>SIMammadov</cp:lastModifiedBy>
  <cp:revision>1</cp:revision>
  <dcterms:created xsi:type="dcterms:W3CDTF">2006-08-16T00:00:00Z</dcterms:created>
  <dcterms:modified xsi:type="dcterms:W3CDTF">2015-09-15T05:56:37Z</dcterms:modified>
</cp:coreProperties>
</file>