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b="1" i="0" u="none" strike="noStrike" baseline="0" dirty="0" smtClean="0">
                <a:effectLst/>
              </a:rPr>
              <a:t>201</a:t>
            </a:r>
            <a:r>
              <a:rPr lang="en-US" sz="1200" b="1" i="0" u="none" strike="noStrike" baseline="0" dirty="0" smtClean="0">
                <a:effectLst/>
              </a:rPr>
              <a:t>5</a:t>
            </a:r>
            <a:r>
              <a:rPr lang="az-Latn-AZ" sz="1200" b="1" i="0" u="none" strike="noStrike" baseline="0" dirty="0" smtClean="0">
                <a:effectLst/>
              </a:rPr>
              <a:t> </a:t>
            </a:r>
            <a:r>
              <a:rPr lang="en-US" sz="1200" b="1" i="0" u="none" strike="noStrike" baseline="0" dirty="0" smtClean="0">
                <a:effectLst/>
              </a:rPr>
              <a:t>I</a:t>
            </a:r>
            <a:r>
              <a:rPr lang="az-Latn-AZ" sz="1200" b="1" i="0" u="none" strike="noStrike" baseline="0" dirty="0" smtClean="0">
                <a:effectLst/>
              </a:rPr>
              <a:t>V </a:t>
            </a:r>
            <a:r>
              <a:rPr lang="az-Latn-AZ" sz="1200" b="1" i="0" u="none" strike="noStrike" baseline="0" dirty="0" smtClean="0">
                <a:effectLst/>
              </a:rPr>
              <a:t>rüb</a:t>
            </a:r>
            <a:r>
              <a:rPr lang="en-US" sz="1200" b="1" i="0" u="none" strike="noStrike" baseline="0" dirty="0" smtClean="0">
                <a:effectLst/>
              </a:rPr>
              <a:t> </a:t>
            </a:r>
            <a:r>
              <a:rPr lang="az-Latn-AZ" sz="1200" dirty="0" smtClean="0"/>
              <a:t>Müraciətin</a:t>
            </a:r>
            <a:r>
              <a:rPr lang="az-Latn-AZ" sz="1200" baseline="0" dirty="0" smtClean="0"/>
              <a:t> tipi</a:t>
            </a:r>
            <a:endParaRPr lang="ru-RU" sz="1200" dirty="0">
              <a:effectLst/>
            </a:endParaRPr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IV rüb</c:v>
                </c:pt>
              </c:strCache>
            </c:strRef>
          </c:tx>
          <c:invertIfNegative val="0"/>
          <c:cat>
            <c:strRef>
              <c:f>Xaqni!$A$2:$A$8</c:f>
              <c:strCache>
                <c:ptCount val="7"/>
                <c:pt idx="0">
                  <c:v>Depozit məhsulları</c:v>
                </c:pt>
                <c:pt idx="1">
                  <c:v>IRD</c:v>
                </c:pt>
                <c:pt idx="2">
                  <c:v>Kredit məhsulları</c:v>
                </c:pt>
                <c:pt idx="3">
                  <c:v>Reklam və kommunikasiya</c:v>
                </c:pt>
                <c:pt idx="4">
                  <c:v>Satış prosesi</c:v>
                </c:pt>
                <c:pt idx="5">
                  <c:v>Anonim</c:v>
                </c:pt>
                <c:pt idx="6">
                  <c:v>Sövdələşmələr və əməliyyatlar</c:v>
                </c:pt>
              </c:strCache>
            </c:strRef>
          </c:cat>
          <c:val>
            <c:numRef>
              <c:f>Xaqni!$B$2:$B$8</c:f>
              <c:numCache>
                <c:formatCode>General</c:formatCode>
                <c:ptCount val="7"/>
                <c:pt idx="0">
                  <c:v>33</c:v>
                </c:pt>
                <c:pt idx="1">
                  <c:v>5</c:v>
                </c:pt>
                <c:pt idx="2">
                  <c:v>2498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754944"/>
        <c:axId val="59538752"/>
        <c:axId val="0"/>
      </c:bar3DChart>
      <c:catAx>
        <c:axId val="84754944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59538752"/>
        <c:crosses val="autoZero"/>
        <c:auto val="1"/>
        <c:lblAlgn val="ctr"/>
        <c:lblOffset val="100"/>
        <c:noMultiLvlLbl val="0"/>
      </c:catAx>
      <c:valAx>
        <c:axId val="5953875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847549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410598903"/>
              </p:ext>
            </p:extLst>
          </p:nvPr>
        </p:nvGraphicFramePr>
        <p:xfrm>
          <a:off x="3" y="87895"/>
          <a:ext cx="9084500" cy="6682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647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Sanan I. Mammadov</dc:creator>
  <cp:lastModifiedBy>Sanan I. Mammadov</cp:lastModifiedBy>
  <cp:revision>3</cp:revision>
  <dcterms:created xsi:type="dcterms:W3CDTF">2006-08-16T00:00:00Z</dcterms:created>
  <dcterms:modified xsi:type="dcterms:W3CDTF">2016-02-25T13:33:11Z</dcterms:modified>
</cp:coreProperties>
</file>